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NanoFlash presentation — placeholder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Temporary file for testing the News document list.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